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59" r:id="rId4"/>
    <p:sldId id="258" r:id="rId5"/>
    <p:sldId id="257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5C818D-78BA-488F-90D6-7B4A660A2D6D}" type="datetimeFigureOut">
              <a:rPr lang="ru-RU"/>
              <a:pPr>
                <a:defRPr/>
              </a:pPr>
              <a:t>08.06.2022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142F275-8D09-4F41-8635-C4041679F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045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211802-D676-47D4-9F51-C35AA402970B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93129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211802-D676-47D4-9F51-C35AA402970B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63827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211802-D676-47D4-9F51-C35AA402970B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19765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211802-D676-47D4-9F51-C35AA402970B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15037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211802-D676-47D4-9F51-C35AA402970B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207503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211802-D676-47D4-9F51-C35AA402970B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1259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ADD5-04DB-4A84-BFD2-604EA4917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B7704-EEED-4907-91C8-119AA204E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A6603-F384-4E00-8471-6F6282758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59173-70C3-4584-9CB8-6ECBBA269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5604E-2C53-4F8F-A71C-FBAE78020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CBC52-7657-4E76-ACE7-D79A32361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4D921-29BD-441F-B429-56D5C4649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E26D8-F605-4C3A-8306-E2F4AB22E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12FDA-736A-4CEC-A2C6-C47EF937C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C870A-1CD2-4716-B37B-B6FE486B5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78541-FD36-4011-8CFC-242B37352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61BBC7B-4B10-43A5-9054-760338478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10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12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image" Target="../media/image14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66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9102" y="2480765"/>
            <a:ext cx="79588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6F00"/>
                </a:solidFill>
                <a:latin typeface="Arial Black" panose="020B0A04020102020204" pitchFamily="34" charset="0"/>
              </a:rPr>
              <a:t>Съедобное-несъедобное</a:t>
            </a:r>
            <a:endParaRPr lang="ru-RU" sz="3200" b="0" i="0" dirty="0">
              <a:solidFill>
                <a:srgbClr val="FF6F0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7" y="594035"/>
            <a:ext cx="3219188" cy="24143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98" y="731639"/>
            <a:ext cx="2146915" cy="16101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1022">
            <a:off x="4271548" y="752387"/>
            <a:ext cx="2889689" cy="2167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421" y="263339"/>
            <a:ext cx="2868387" cy="21512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449">
            <a:off x="342496" y="3697996"/>
            <a:ext cx="2760865" cy="20706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7804">
            <a:off x="1794879" y="2491666"/>
            <a:ext cx="3447954" cy="25859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79" y="3465483"/>
            <a:ext cx="2586396" cy="19397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558" y="3019987"/>
            <a:ext cx="2737765" cy="2053324"/>
          </a:xfrm>
          <a:prstGeom prst="rect">
            <a:avLst/>
          </a:prstGeom>
        </p:spPr>
      </p:pic>
      <p:sp>
        <p:nvSpPr>
          <p:cNvPr id="14" name="Овал 13">
            <a:hlinkClick r:id="" action="ppaction://hlinkshowjump?jump=nextslide" highlightClick="1">
              <a:snd r:embed="rId12" name="click.wav"/>
            </a:hlinkClick>
          </p:cNvPr>
          <p:cNvSpPr/>
          <p:nvPr/>
        </p:nvSpPr>
        <p:spPr>
          <a:xfrm>
            <a:off x="3786485" y="5248978"/>
            <a:ext cx="1728192" cy="83203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старт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84" y="0"/>
            <a:ext cx="915366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130485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2D050"/>
                </a:solidFill>
              </a:rPr>
              <a:t>Что можно скушать?</a:t>
            </a:r>
            <a:endParaRPr lang="ru-RU" sz="2400" b="1" dirty="0">
              <a:solidFill>
                <a:srgbClr val="92D050"/>
              </a:solidFill>
            </a:endParaRPr>
          </a:p>
        </p:txBody>
      </p:sp>
      <p:pic>
        <p:nvPicPr>
          <p:cNvPr id="4" name="Рисунок 3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97841"/>
            <a:ext cx="3816424" cy="2862318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6" name="whoosh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053" y="2123855"/>
            <a:ext cx="3648406" cy="2736304"/>
          </a:xfrm>
          <a:prstGeom prst="rect">
            <a:avLst/>
          </a:prstGeom>
        </p:spPr>
      </p:pic>
      <p:sp>
        <p:nvSpPr>
          <p:cNvPr id="6" name="Овал 5">
            <a:hlinkClick r:id="" action="ppaction://hlinkshowjump?jump=nextslide">
              <a:snd r:embed="rId8" name="click.wav"/>
            </a:hlinkClick>
          </p:cNvPr>
          <p:cNvSpPr/>
          <p:nvPr/>
        </p:nvSpPr>
        <p:spPr>
          <a:xfrm>
            <a:off x="6804248" y="5072454"/>
            <a:ext cx="1368152" cy="648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Далее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23977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668" cy="6858000"/>
          </a:xfrm>
          <a:prstGeom prst="rect">
            <a:avLst/>
          </a:prstGeom>
        </p:spPr>
      </p:pic>
      <p:pic>
        <p:nvPicPr>
          <p:cNvPr id="2" name="Рисунок 1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4129">
            <a:off x="4535276" y="2724265"/>
            <a:ext cx="4681960" cy="3511470"/>
          </a:xfrm>
          <a:prstGeom prst="rect">
            <a:avLst/>
          </a:prstGeom>
        </p:spPr>
      </p:pic>
      <p:pic>
        <p:nvPicPr>
          <p:cNvPr id="4" name="Рисунок 3">
            <a:hlinkClick r:id="" action="ppaction://noaction">
              <a:snd r:embed="rId6" name="whoosh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18" y="1412776"/>
            <a:ext cx="5100784" cy="38255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99792" y="1578778"/>
            <a:ext cx="3891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92D050"/>
                </a:solidFill>
              </a:rPr>
              <a:t>Что можно скушать?</a:t>
            </a:r>
          </a:p>
        </p:txBody>
      </p:sp>
      <p:sp>
        <p:nvSpPr>
          <p:cNvPr id="10" name="Овал 9">
            <a:hlinkClick r:id="" action="ppaction://hlinkshowjump?jump=nextslide">
              <a:snd r:embed="rId8" name="click.wav"/>
            </a:hlinkClick>
          </p:cNvPr>
          <p:cNvSpPr/>
          <p:nvPr/>
        </p:nvSpPr>
        <p:spPr>
          <a:xfrm>
            <a:off x="7020272" y="5373216"/>
            <a:ext cx="1224136" cy="7920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Далее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2272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" y="0"/>
            <a:ext cx="9153668" cy="6858000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4" name="coin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27" y="2132856"/>
            <a:ext cx="4982788" cy="3737091"/>
          </a:xfrm>
          <a:prstGeom prst="rect">
            <a:avLst/>
          </a:prstGeom>
        </p:spPr>
      </p:pic>
      <p:pic>
        <p:nvPicPr>
          <p:cNvPr id="6" name="Рисунок 5">
            <a:hlinkClick r:id="" action="ppaction://noaction">
              <a:snd r:embed="rId6" name="whoosh.wav"/>
            </a:hlinkClick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61490"/>
            <a:ext cx="4224469" cy="316835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27784" y="1297886"/>
            <a:ext cx="3891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rgbClr val="92D050"/>
                </a:solidFill>
              </a:rPr>
              <a:t>Что можно скушать?</a:t>
            </a:r>
          </a:p>
        </p:txBody>
      </p:sp>
      <p:sp>
        <p:nvSpPr>
          <p:cNvPr id="8" name="Овал 7">
            <a:hlinkClick r:id="" action="ppaction://hlinkshowjump?jump=nextslide">
              <a:snd r:embed="rId8" name="click.wav"/>
            </a:hlinkClick>
          </p:cNvPr>
          <p:cNvSpPr/>
          <p:nvPr/>
        </p:nvSpPr>
        <p:spPr>
          <a:xfrm>
            <a:off x="6869731" y="5410250"/>
            <a:ext cx="1368152" cy="648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Далее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81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47" y="0"/>
            <a:ext cx="9153668" cy="6858000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4" name="whoosh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3648405" cy="2736304"/>
          </a:xfrm>
          <a:prstGeom prst="rect">
            <a:avLst/>
          </a:prstGeom>
        </p:spPr>
      </p:pic>
      <p:pic>
        <p:nvPicPr>
          <p:cNvPr id="7" name="Рисунок 6">
            <a:hlinkClick r:id="" action="ppaction://noaction">
              <a:snd r:embed="rId6" name="coin.wav"/>
            </a:hlinkClick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7663" y="2492896"/>
            <a:ext cx="2976332" cy="223224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55776" y="1412776"/>
            <a:ext cx="44100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rgbClr val="92D050"/>
                </a:solidFill>
              </a:rPr>
              <a:t>Что можно скушать?</a:t>
            </a:r>
          </a:p>
        </p:txBody>
      </p:sp>
      <p:sp>
        <p:nvSpPr>
          <p:cNvPr id="10" name="Овал 9">
            <a:hlinkClick r:id="" action="ppaction://hlinkshowjump?jump=nextslide">
              <a:snd r:embed="rId8" name="click.wav"/>
            </a:hlinkClick>
          </p:cNvPr>
          <p:cNvSpPr/>
          <p:nvPr/>
        </p:nvSpPr>
        <p:spPr>
          <a:xfrm>
            <a:off x="6804248" y="5437026"/>
            <a:ext cx="1368152" cy="64807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Далее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8469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" action="ppaction://hlinkshowjump?jump=nextslide"/>
            <a:hlinkHover r:id="" action="ppaction://hlinkshowjump?jump=nextslide">
              <a:snd r:embed="rId3" name="applause.wav"/>
            </a:hlinkHover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66"/>
            <a:ext cx="9153668" cy="6858000"/>
          </a:xfrm>
          <a:prstGeom prst="rect">
            <a:avLst/>
          </a:prstGeom>
        </p:spPr>
      </p:pic>
      <p:sp>
        <p:nvSpPr>
          <p:cNvPr id="2" name="Прямоугольник 1">
            <a:hlinkClick r:id="" action="ppaction://hlinkshowjump?jump=lastslideviewed">
              <a:snd r:embed="rId3" name="applause.wav"/>
            </a:hlinkClick>
          </p:cNvPr>
          <p:cNvSpPr/>
          <p:nvPr/>
        </p:nvSpPr>
        <p:spPr>
          <a:xfrm>
            <a:off x="4289048" y="2564904"/>
            <a:ext cx="184731" cy="10156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6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Овал 5">
            <a:hlinkClick r:id="" action="ppaction://hlinkshowjump?jump=nextslide">
              <a:snd r:embed="rId3" name="applause.wav"/>
            </a:hlinkClick>
          </p:cNvPr>
          <p:cNvSpPr/>
          <p:nvPr/>
        </p:nvSpPr>
        <p:spPr>
          <a:xfrm>
            <a:off x="2663694" y="2132856"/>
            <a:ext cx="4212561" cy="2112846"/>
          </a:xfrm>
          <a:prstGeom prst="ellipse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Конец</a:t>
            </a:r>
            <a:endParaRPr lang="ru-RU" sz="54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25286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29</Words>
  <Application>Microsoft Office PowerPoint</Application>
  <PresentationFormat>Экран (4:3)</PresentationFormat>
  <Paragraphs>17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Съедобное не съедобное</dc:title>
  <dc:creator>кожемякина</dc:creator>
  <cp:keywords>съедобное</cp:keywords>
  <cp:lastModifiedBy>И103-4</cp:lastModifiedBy>
  <cp:revision>159</cp:revision>
  <dcterms:created xsi:type="dcterms:W3CDTF">2010-04-23T03:00:43Z</dcterms:created>
  <dcterms:modified xsi:type="dcterms:W3CDTF">2022-06-08T07:41:47Z</dcterms:modified>
</cp:coreProperties>
</file>